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xmlns:p14="http://schemas.microsoft.com/office/powerpoint/2010/main">
  <p:sldMasterIdLst>
    <p:sldMasterId id="2147483700" r:id="rId13"/>
  </p:sldMasterIdLst>
  <p:sldIdLst>
    <p:sldId id="256" r:id="rId15"/>
    <p:sldId id="25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View">
  <p:normalViewPr horzBarState="maximized">
    <p:restoredLeft sz="15021" autoAdjust="0"/>
    <p:restoredTop sz="94660"/>
  </p:normalViewPr>
  <p:slideViewPr>
    <p:cSldViewPr snapToGrid="0" snapToObjects="1">
      <p:cViewPr>
        <p:scale>
          <a:sx n="72" d="100"/>
          <a:sy n="72" d="100"/>
        </p:scale>
        <p:origin x="348" y="84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viewProps" Target="viewProps.xml"></Relationship><Relationship Id="rId18" Type="http://schemas.openxmlformats.org/officeDocument/2006/relationships/presProps" Target="presProps.xml"></Relationship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3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0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5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1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3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7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282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6F9AB-E33D-44C9-BF5B-852447EABB43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67532-59D3-4877-BEE1-CB762081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8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image" Target="../media/image1.jpeg"></Relationship><Relationship Id="rId3" Type="http://schemas.openxmlformats.org/officeDocument/2006/relationships/slideLayout" Target="../slideLayouts/slideLayout1.xml"></Relationship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xmlns:p14="http://schemas.microsoft.com/office/powerpoint/2010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3"/>
          <p:cNvSpPr/>
          <p:nvPr/>
        </p:nvSpPr>
        <p:spPr>
          <a:xfrm rot="16200000">
            <a:off x="4889500" y="-866775"/>
            <a:ext cx="534670" cy="2268220"/>
          </a:xfrm>
          <a:prstGeom prst="rect">
            <a:avLst/>
          </a:prstGeom>
          <a:solidFill>
            <a:srgbClr val="ece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8451215" y="507365"/>
            <a:ext cx="39560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 rot="5400000">
            <a:off x="-692150" y="-2661285"/>
            <a:ext cx="6503670" cy="4157980"/>
          </a:xfrm>
          <a:noFill/>
        </p:spPr>
        <p:txBody>
          <a:bodyPr vert="vert270">
            <a:noAutofit/>
          </a:bodyPr>
          <a:lstStyle/>
          <a:p>
            <a:pPr algn="l">
              <a:defRPr/>
            </a:pPr>
            <a:r>
              <a:rPr lang="en-US" altLang="en-US" sz="7200">
                <a:ea typeface="태나다체 "/>
              </a:rPr>
              <a:t>Pop</a:t>
            </a:r>
            <a:br>
              <a:rPr lang="en-US" altLang="en-US" sz="7200">
                <a:ea typeface="태나다체 "/>
              </a:rPr>
            </a:br>
            <a:r>
              <a:rPr lang="en-US" altLang="en-US" sz="7200">
                <a:ea typeface="태나다체 "/>
              </a:rPr>
              <a:t>soprano</a:t>
            </a:r>
            <a:endParaRPr lang="en-US" altLang="en-US" sz="7200">
              <a:ea typeface="태나다체 "/>
            </a:endParaRPr>
          </a:p>
        </p:txBody>
      </p:sp>
      <p:sp>
        <p:nvSpPr>
          <p:cNvPr id="43" name="제목 1"/>
          <p:cNvSpPr>
            <a:spLocks noGrp="1"/>
          </p:cNvSpPr>
          <p:nvPr/>
        </p:nvSpPr>
        <p:spPr>
          <a:xfrm>
            <a:off x="607695" y="3054985"/>
            <a:ext cx="6503670" cy="1500505"/>
          </a:xfrm>
          <a:prstGeom prst="rect">
            <a:avLst/>
          </a:prstGeom>
          <a:noFill/>
        </p:spPr>
        <p:txBody>
          <a:bodyPr vert="horz" lIns="91440" tIns="45720" rIns="91440" bIns="45720" anchor="b">
            <a:noAutofit/>
          </a:bodyPr>
          <a:p>
            <a: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7200" b="0" i="0" u="none" strike="noStrike" kern="1200" cap="none" spc="0" normalizeH="0" baseline="0" mc:Ignorable="hp" hp:hslEmbossed="0">
                <a:solidFill>
                  <a:srgbClr val="000000"/>
                </a:solidFill>
                <a:ea typeface="태나다체 "/>
              </a:rPr>
              <a:t>김예은</a:t>
            </a:r>
            <a:endParaRPr xmlns:mc="http://schemas.openxmlformats.org/markup-compatibility/2006" xmlns:hp="http://schemas.haansoft.com/office/presentation/8.0" kumimoji="0" lang="ko-KR" altLang="en-US" sz="7200" b="0" i="0" u="none" strike="noStrike" kern="1200" cap="none" spc="0" normalizeH="0" baseline="0" mc:Ignorable="hp" hp:hslEmbossed="0">
              <a:solidFill>
                <a:srgbClr val="000000"/>
              </a:solidFill>
              <a:ea typeface="태나다체 "/>
            </a:endParaRPr>
          </a:p>
        </p:txBody>
      </p:sp>
      <p:sp>
        <p:nvSpPr>
          <p:cNvPr id="47" name="텍스트 상자 1"/>
          <p:cNvSpPr txBox="1"/>
          <p:nvPr/>
        </p:nvSpPr>
        <p:spPr>
          <a:xfrm>
            <a:off x="5638800" y="1828800"/>
            <a:ext cx="914400" cy="3200400"/>
          </a:xfrm>
          <a:prstGeom prst="rect">
            <a:avLst/>
          </a:prstGeom>
        </p:spPr>
        <p:txBody>
          <a:bodyPr vert="eaVert" wrap="square">
            <a:spAutoFit/>
          </a:bodyPr>
          <a:p>
            <a:pPr latinLnBrk="1">
              <a:defRPr/>
            </a:pPr>
            <a:endParaRPr lang="ko-KR" altLang="en-US"/>
          </a:p>
        </p:txBody>
      </p:sp>
      <p:sp>
        <p:nvSpPr>
          <p:cNvPr id="48" name="텍스트 상자 2"/>
          <p:cNvSpPr txBox="1"/>
          <p:nvPr/>
        </p:nvSpPr>
        <p:spPr>
          <a:xfrm>
            <a:off x="5638800" y="1828800"/>
            <a:ext cx="914400" cy="3200400"/>
          </a:xfrm>
          <a:prstGeom prst="rect">
            <a:avLst/>
          </a:prstGeom>
        </p:spPr>
        <p:txBody>
          <a:bodyPr vert="eaVert" wrap="square">
            <a:spAutoFit/>
          </a:bodyPr>
          <a:p>
            <a:pPr latinLnBrk="1">
              <a:defRPr/>
            </a:pPr>
            <a:endParaRPr lang="ko-KR" altLang="en-US"/>
          </a:p>
        </p:txBody>
      </p:sp>
      <p:sp>
        <p:nvSpPr>
          <p:cNvPr id="49" name="텍스트 상자 3"/>
          <p:cNvSpPr txBox="1"/>
          <p:nvPr/>
        </p:nvSpPr>
        <p:spPr>
          <a:xfrm>
            <a:off x="5638800" y="1828800"/>
            <a:ext cx="914400" cy="3200400"/>
          </a:xfrm>
          <a:prstGeom prst="rect">
            <a:avLst/>
          </a:prstGeom>
        </p:spPr>
        <p:txBody>
          <a:bodyPr vert="eaVert" wrap="square">
            <a:spAutoFit/>
          </a:bodyPr>
          <a:p>
            <a:pPr latinLnBrk="1">
              <a:defRPr/>
            </a:pPr>
            <a:endParaRPr lang="ko-KR" altLang="en-US"/>
          </a:p>
        </p:txBody>
      </p:sp>
      <p:sp>
        <p:nvSpPr>
          <p:cNvPr id="50" name="텍스트 상자 4"/>
          <p:cNvSpPr txBox="1"/>
          <p:nvPr/>
        </p:nvSpPr>
        <p:spPr>
          <a:xfrm>
            <a:off x="6080760" y="1828800"/>
            <a:ext cx="472440" cy="3200400"/>
          </a:xfrm>
          <a:prstGeom prst="rect">
            <a:avLst/>
          </a:prstGeom>
        </p:spPr>
        <p:txBody>
          <a:bodyPr vert="eaVert" wrap="square">
            <a:spAutoFit/>
          </a:bodyPr>
          <a:p>
            <a:pPr latinLnBrk="1">
              <a:defRPr/>
            </a:pPr>
            <a:endParaRPr lang="ko-KR" altLang="en-US"/>
          </a:p>
        </p:txBody>
      </p:sp>
      <p:sp>
        <p:nvSpPr>
          <p:cNvPr id="57" name="직사각형 3"/>
          <p:cNvSpPr/>
          <p:nvPr/>
        </p:nvSpPr>
        <p:spPr>
          <a:xfrm rot="16200000">
            <a:off x="9377680" y="-898525"/>
            <a:ext cx="534670" cy="2331720"/>
          </a:xfrm>
          <a:prstGeom prst="rect">
            <a:avLst/>
          </a:prstGeom>
          <a:solidFill>
            <a:srgbClr val="f1eee1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p>
            <a:pPr marL="0" indent="0" algn="ctr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58" name="직사각형 3"/>
          <p:cNvSpPr/>
          <p:nvPr/>
        </p:nvSpPr>
        <p:spPr>
          <a:xfrm rot="16200000">
            <a:off x="7127240" y="-866775"/>
            <a:ext cx="534670" cy="2268220"/>
          </a:xfrm>
          <a:prstGeom prst="rect">
            <a:avLst/>
          </a:prstGeom>
          <a:solidFill>
            <a:srgbClr val="ebe5d3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p>
            <a:pPr marL="0" indent="0" algn="ctr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59" name="텍스트 상자 5"/>
          <p:cNvSpPr txBox="1"/>
          <p:nvPr/>
        </p:nvSpPr>
        <p:spPr>
          <a:xfrm>
            <a:off x="4606290" y="0"/>
            <a:ext cx="1351915" cy="512445"/>
          </a:xfrm>
          <a:prstGeom prst="rect">
            <a:avLst/>
          </a:prstGeom>
        </p:spPr>
        <p:txBody>
          <a:bodyPr wrap="square">
            <a:spAutoFit/>
          </a:bodyPr>
          <a:p>
            <a:pPr latinLnBrk="1">
              <a:defRPr/>
            </a:pPr>
            <a:r>
              <a:rPr lang="en-US" altLang="en-US" sz="2800" b="1">
                <a:solidFill>
                  <a:srgbClr val="ffffff"/>
                </a:solidFill>
              </a:rPr>
              <a:t>Popera</a:t>
            </a:r>
            <a:endParaRPr lang="en-US" altLang="en-US" sz="2800" b="1">
              <a:solidFill>
                <a:srgbClr val="ffffff"/>
              </a:solidFill>
            </a:endParaRPr>
          </a:p>
        </p:txBody>
      </p:sp>
      <p:sp>
        <p:nvSpPr>
          <p:cNvPr id="60" name="텍스트 상자 6"/>
          <p:cNvSpPr txBox="1"/>
          <p:nvPr/>
        </p:nvSpPr>
        <p:spPr>
          <a:xfrm>
            <a:off x="6947535" y="0"/>
            <a:ext cx="1351915" cy="5124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en-US" sz="2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Trot</a:t>
            </a:r>
            <a:endParaRPr xmlns:mc="http://schemas.openxmlformats.org/markup-compatibility/2006" xmlns:hp="http://schemas.haansoft.com/office/presentation/8.0" kumimoji="0" lang="en-US" altLang="en-US" sz="2800" b="1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" name="텍스트 상자 7"/>
          <p:cNvSpPr txBox="1"/>
          <p:nvPr/>
        </p:nvSpPr>
        <p:spPr>
          <a:xfrm>
            <a:off x="9177020" y="0"/>
            <a:ext cx="1351915" cy="5124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en-US" sz="2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K-pop</a:t>
            </a:r>
            <a:endParaRPr xmlns:mc="http://schemas.openxmlformats.org/markup-compatibility/2006" xmlns:hp="http://schemas.haansoft.com/office/presentation/8.0" kumimoji="0" lang="en-US" altLang="en-US" sz="2800" b="1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2" name="그림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912360" y="716280"/>
            <a:ext cx="5024755" cy="6141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3"/>
          <p:cNvSpPr/>
          <p:nvPr/>
        </p:nvSpPr>
        <p:spPr>
          <a:xfrm rot="16200000" flipV="1">
            <a:off x="1264103" y="-1264103"/>
            <a:ext cx="531582" cy="3059789"/>
          </a:xfrm>
          <a:prstGeom prst="rect">
            <a:avLst/>
          </a:prstGeom>
          <a:solidFill>
            <a:srgbClr val="ebe5d3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p>
            <a:pPr marL="0" indent="0" algn="ctr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15" name="제목 1"/>
          <p:cNvSpPr txBox="1"/>
          <p:nvPr/>
        </p:nvSpPr>
        <p:spPr>
          <a:xfrm rot="10800000" flipV="1">
            <a:off x="-288481" y="-1822688"/>
            <a:ext cx="3270050" cy="3285106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ko-KR" altLang="en-US" sz="3200">
                <a:latin typeface="태나다체 "/>
                <a:ea typeface="태나다체 "/>
              </a:rPr>
              <a:t>김예은</a:t>
            </a:r>
            <a:endParaRPr lang="ko-KR" altLang="en-US" sz="3200">
              <a:latin typeface="태나다체 "/>
              <a:ea typeface="태나다체 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688024" y="1505977"/>
            <a:ext cx="1264333" cy="5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8451325" y="507055"/>
            <a:ext cx="3958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제목 1"/>
          <p:cNvSpPr txBox="1"/>
          <p:nvPr/>
        </p:nvSpPr>
        <p:spPr>
          <a:xfrm>
            <a:off x="4938848" y="1776592"/>
            <a:ext cx="5812593" cy="4850784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latinLnBrk="1">
              <a:lnSpc>
                <a:spcPct val="125000"/>
              </a:lnSpc>
              <a:defRPr/>
            </a:pPr>
            <a:r>
              <a:rPr lang="en-US" altLang="en-US" sz="1400">
                <a:latin typeface="나눔스퀘어_ac Bold"/>
                <a:ea typeface="나눔스퀘어_ac Bold"/>
              </a:rPr>
              <a:t>&lt;</a:t>
            </a:r>
            <a:r>
              <a:rPr lang="ko-KR" altLang="en-US" sz="1400">
                <a:latin typeface="나눔스퀘어_ac Bold"/>
                <a:ea typeface="나눔스퀘어_ac Bold"/>
              </a:rPr>
              <a:t>방송</a:t>
            </a:r>
            <a:r>
              <a:rPr lang="en-US" altLang="en-US" sz="1400">
                <a:latin typeface="나눔스퀘어_ac Bold"/>
                <a:ea typeface="나눔스퀘어_ac Bold"/>
              </a:rPr>
              <a:t>&gt;</a:t>
            </a:r>
            <a:endParaRPr lang="en-US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TV 조선 '미스트롯3'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SBS &lt;판타스틱 패밀리 - DNA 싱어&gt;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en-US" altLang="en-US" sz="1400">
                <a:latin typeface="나눔스퀘어_ac Bold"/>
                <a:ea typeface="나눔스퀘어_ac Bold"/>
              </a:rPr>
              <a:t>&lt;</a:t>
            </a:r>
            <a:r>
              <a:rPr lang="ko-KR" altLang="en-US" sz="1400">
                <a:latin typeface="나눔스퀘어_ac Bold"/>
                <a:ea typeface="나눔스퀘어_ac Bold"/>
              </a:rPr>
              <a:t>뮤지컬</a:t>
            </a:r>
            <a:r>
              <a:rPr lang="en-US" altLang="en-US" sz="1400">
                <a:latin typeface="나눔스퀘어_ac Bold"/>
                <a:ea typeface="나눔스퀘어_ac Bold"/>
              </a:rPr>
              <a:t>&gt;</a:t>
            </a:r>
            <a:endParaRPr lang="en-US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뮤지컬 &lt;팬텀&gt;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뮤지컬 &lt;마타하리&gt;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en-US" altLang="en-US" sz="1400">
                <a:latin typeface="나눔스퀘어_ac Bold"/>
                <a:ea typeface="나눔스퀘어_ac Bold"/>
              </a:rPr>
              <a:t>&lt;</a:t>
            </a:r>
            <a:r>
              <a:rPr lang="ko-KR" altLang="en-US" sz="1400">
                <a:latin typeface="나눔스퀘어_ac Bold"/>
                <a:ea typeface="나눔스퀘어_ac Bold"/>
              </a:rPr>
              <a:t>공연</a:t>
            </a:r>
            <a:r>
              <a:rPr lang="en-US" altLang="en-US" sz="1400">
                <a:latin typeface="나눔스퀘어_ac Bold"/>
                <a:ea typeface="나눔스퀘어_ac Bold"/>
              </a:rPr>
              <a:t>&gt;</a:t>
            </a:r>
            <a:endParaRPr lang="en-US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롯데콘서트홀 &lt;지브리 OST 콘서트 The Orchestra&gt;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롯데콘서트홀 &lt;디즈니&amp;픽사 OST 콘서트&gt; 투어 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반석산 피크닉 &lt;미야자키 하야오 영화음악 OST 콘서트&gt;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김미경과 함께하는 토크 콘서트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제 7회 대한민국 범죄예방대상시상식 축하공연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2022,2023 연세 행정인의 밤 축하공연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스즈키 오토바이 브랜드 행사 축하공연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철원 읍민 화합 대축전 축하가수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2024 안성 공도 문화 축제 힐링 콘서트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2024 경기 미래모빌리티 페스타 개막식 축하공연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2024 한여름 밤의 뮤직 콘서트 출연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2024 제 1회 여수 국제 웹페스트 개막식 축하공연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ko-KR" altLang="en-US" sz="1400">
                <a:latin typeface="나눔스퀘어_ac Bold"/>
                <a:ea typeface="나눔스퀘어_ac Bold"/>
              </a:rPr>
              <a:t>및 다수의 공연 활동</a:t>
            </a: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endParaRPr lang="ko-KR" altLang="en-US" sz="1400">
              <a:latin typeface="나눔스퀘어_ac Bold"/>
              <a:ea typeface="나눔스퀘어_ac Bold"/>
            </a:endParaRPr>
          </a:p>
          <a:p>
            <a:pPr algn="l">
              <a:lnSpc>
                <a:spcPct val="125000"/>
              </a:lnSpc>
              <a:defRPr/>
            </a:pPr>
            <a:r>
              <a:rPr lang="en-US" altLang="en-US" sz="1400">
                <a:latin typeface="나눔스퀘어_ac Bold"/>
                <a:ea typeface="나눔스퀘어_ac Bold"/>
              </a:rPr>
              <a:t>&lt;</a:t>
            </a:r>
            <a:r>
              <a:rPr lang="ko-KR" altLang="en-US" sz="1400">
                <a:latin typeface="나눔스퀘어_ac Bold"/>
                <a:ea typeface="나눔스퀘어_ac Bold"/>
              </a:rPr>
              <a:t>음원</a:t>
            </a:r>
            <a:r>
              <a:rPr lang="en-US" altLang="en-US" sz="1400">
                <a:latin typeface="나눔스퀘어_ac Bold"/>
                <a:ea typeface="나눔스퀘어_ac Bold"/>
              </a:rPr>
              <a:t>&gt; ‘</a:t>
            </a:r>
            <a:r>
              <a:rPr lang="ko-KR" altLang="en-US" sz="1400">
                <a:latin typeface="나눔스퀘어_ac Bold"/>
                <a:ea typeface="나눔스퀘어_ac Bold"/>
              </a:rPr>
              <a:t>아름다운 오월에</a:t>
            </a:r>
            <a:r>
              <a:rPr lang="en-US" altLang="en-US" sz="1400">
                <a:latin typeface="나눔스퀘어_ac Bold"/>
                <a:ea typeface="나눔스퀘어_ac Bold"/>
              </a:rPr>
              <a:t>’</a:t>
            </a:r>
            <a:r>
              <a:rPr lang="ko-KR" altLang="en-US" sz="1400">
                <a:latin typeface="나눔스퀘어_ac Bold"/>
                <a:ea typeface="나눔스퀘어_ac Bold"/>
              </a:rPr>
              <a:t> 발매</a:t>
            </a:r>
            <a:endParaRPr lang="ko-KR" altLang="en-US" sz="1400">
              <a:latin typeface="나눔스퀘어_ac Bold"/>
              <a:ea typeface="나눔스퀘어_ac Bold"/>
            </a:endParaRPr>
          </a:p>
        </p:txBody>
      </p:sp>
      <p:sp>
        <p:nvSpPr>
          <p:cNvPr id="43" name="직사각형 3"/>
          <p:cNvSpPr/>
          <p:nvPr/>
        </p:nvSpPr>
        <p:spPr>
          <a:xfrm rot="16200000" flipV="1">
            <a:off x="3130545" y="-707762"/>
            <a:ext cx="533790" cy="1949315"/>
          </a:xfrm>
          <a:prstGeom prst="rect">
            <a:avLst/>
          </a:prstGeom>
          <a:solidFill>
            <a:srgbClr val="f8f4e6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p>
            <a:pPr marL="0" indent="0" algn="ctr" defTabSz="4572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pic>
        <p:nvPicPr>
          <p:cNvPr id="48" name=""/>
          <p:cNvPicPr>
            <a:picLocks noChangeAspect="1"/>
          </p:cNvPicPr>
          <p:nvPr/>
        </p:nvPicPr>
        <p:blipFill rotWithShape="1">
          <a:blip r:embed="rId2"/>
          <a:srcRect r="-630" b="3430"/>
          <a:stretch>
            <a:fillRect/>
          </a:stretch>
        </p:blipFill>
        <p:spPr>
          <a:xfrm>
            <a:off x="0" y="2479640"/>
            <a:ext cx="4255210" cy="4378359"/>
          </a:xfrm>
          <a:prstGeom prst="rect">
            <a:avLst/>
          </a:prstGeom>
        </p:spPr>
      </p:pic>
      <p:sp>
        <p:nvSpPr>
          <p:cNvPr id="49" name=""/>
          <p:cNvSpPr txBox="1"/>
          <p:nvPr/>
        </p:nvSpPr>
        <p:spPr>
          <a:xfrm>
            <a:off x="94896" y="1684161"/>
            <a:ext cx="4488040" cy="638739"/>
          </a:xfrm>
          <a:prstGeom prst="rect">
            <a:avLst/>
          </a:prstGeom>
        </p:spPr>
        <p:txBody>
          <a:bodyPr wrap="square">
            <a:spAutoFit/>
          </a:bodyPr>
          <a:p>
            <a:pPr algn="ctr" latinLnBrk="1">
              <a:defRPr/>
            </a:pPr>
            <a:r>
              <a:rPr lang="ko-KR" altLang="en-US"/>
              <a:t>팝페라</a:t>
            </a:r>
            <a:r>
              <a:rPr lang="en-US" altLang="en-US"/>
              <a:t>, </a:t>
            </a:r>
            <a:r>
              <a:rPr lang="ko-KR" altLang="en-US"/>
              <a:t>가요</a:t>
            </a:r>
            <a:r>
              <a:rPr lang="en-US" altLang="en-US"/>
              <a:t>, </a:t>
            </a:r>
            <a:r>
              <a:rPr lang="ko-KR" altLang="en-US"/>
              <a:t>트로트</a:t>
            </a:r>
            <a:r>
              <a:rPr lang="en-US" altLang="en-US"/>
              <a:t>, </a:t>
            </a:r>
            <a:r>
              <a:rPr lang="ko-KR" altLang="en-US"/>
              <a:t>성악 등</a:t>
            </a:r>
            <a:endParaRPr lang="ko-KR" altLang="en-US"/>
          </a:p>
          <a:p>
            <a:pPr algn="ctr" latinLnBrk="1">
              <a:defRPr/>
            </a:pPr>
            <a:r>
              <a:rPr lang="ko-KR" altLang="en-US"/>
              <a:t>다채로운 장르를 넘나드는 만능  싱어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2</Pages>
  <Paragraphs>32</Paragraphs>
  <Words>106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Jiho Kwon</dc:creator>
  <cp:lastModifiedBy>deoksoolim84</cp:lastModifiedBy>
  <dc:title>권지호</dc:title>
  <cp:version>10.105.248.53989</cp:version>
  <dcterms:modified xsi:type="dcterms:W3CDTF">2024-10-08T17:27:06Z</dcterms:modified>
</cp:coreProperties>
</file>